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0.48348348348348352</c:v>
                </c:pt>
                <c:pt idx="1">
                  <c:v>0.50450450450450446</c:v>
                </c:pt>
                <c:pt idx="2">
                  <c:v>0</c:v>
                </c:pt>
                <c:pt idx="3">
                  <c:v>1.201201201201201E-2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0.82622950819672136</c:v>
                </c:pt>
                <c:pt idx="1">
                  <c:v>0.17377049180327869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6.3063063063063057E-2</c:v>
                </c:pt>
                <c:pt idx="1">
                  <c:v>0.1141141141141141</c:v>
                </c:pt>
                <c:pt idx="2">
                  <c:v>0.18618618618618621</c:v>
                </c:pt>
                <c:pt idx="3">
                  <c:v>0.63663663663663661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0.6786786786786787</c:v>
                </c:pt>
                <c:pt idx="1">
                  <c:v>4.504504504504505E-2</c:v>
                </c:pt>
                <c:pt idx="2">
                  <c:v>9.00900900900901E-2</c:v>
                </c:pt>
                <c:pt idx="3">
                  <c:v>9.90990990990991E-2</c:v>
                </c:pt>
                <c:pt idx="4">
                  <c:v>3.3033033033033031E-2</c:v>
                </c:pt>
                <c:pt idx="5">
                  <c:v>5.405405405405405E-2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0.1595092024539877</c:v>
                </c:pt>
                <c:pt idx="1">
                  <c:v>1.8404907975460121E-2</c:v>
                </c:pt>
                <c:pt idx="2">
                  <c:v>0.59815950920245398</c:v>
                </c:pt>
                <c:pt idx="3">
                  <c:v>3.6809815950920248E-2</c:v>
                </c:pt>
                <c:pt idx="4">
                  <c:v>6.4417177914110432E-2</c:v>
                </c:pt>
                <c:pt idx="5">
                  <c:v>6.4417177914110432E-2</c:v>
                </c:pt>
                <c:pt idx="6">
                  <c:v>3.0674846625766872E-3</c:v>
                </c:pt>
                <c:pt idx="7">
                  <c:v>3.0674846625766871E-2</c:v>
                </c:pt>
                <c:pt idx="8">
                  <c:v>2.4539877300613501E-2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35</c:v>
                </c:pt>
                <c:pt idx="4" formatCode="0">
                  <c:v>7</c:v>
                </c:pt>
                <c:pt idx="5" formatCode="0">
                  <c:v>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General</c:formatCode>
                <c:ptCount val="3"/>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General"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6.9750456978790076</c:v>
                </c:pt>
                <c:pt idx="1">
                  <c:v>5.6434187176661599</c:v>
                </c:pt>
                <c:pt idx="2">
                  <c:v>7.3033494098286651</c:v>
                </c:pt>
                <c:pt idx="3" formatCode="General">
                  <c:v>6.9902290376602396</c:v>
                </c:pt>
                <c:pt idx="4">
                  <c:v>7.0021363611282714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6.8350548756956853</c:v>
                </c:pt>
                <c:pt idx="2">
                  <c:v>8.4839825749137621</c:v>
                </c:pt>
                <c:pt idx="3" formatCode="General">
                  <c:v>7.8721651381573796</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7.7192199870869214</c:v>
                </c:pt>
                <c:pt idx="1">
                  <c:v>7.426488007622944</c:v>
                </c:pt>
                <c:pt idx="2">
                  <c:v>4.936805322830474</c:v>
                </c:pt>
                <c:pt idx="3">
                  <c:v>9.2534157929600074</c:v>
                </c:pt>
                <c:pt idx="4">
                  <c:v>7.7125557462288459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6.7802757958390529</c:v>
                </c:pt>
                <c:pt idx="2">
                  <c:v>4.503883593177469</c:v>
                </c:pt>
                <c:pt idx="3">
                  <c:v>9.1125653313527284</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7.0250648169939751</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0.24828103118533829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0.16694234850979761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1.742854341812377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0.16694234850979761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0.59880496947881667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0.76699967114681655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5.6434187176661599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0.1768612375453964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0.39866775033890711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0.11114558814470321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1.1603441104095831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0.11114558814470499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0.39866775033890711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0.49103460390797338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7.7125557462288459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0.50401174345497246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0.16907137699985597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1.7650810960234216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0.16907137699985597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0.60644157487816308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0.78819796708789625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7.7192199870869214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7.4466559286312828</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0.21176826669185589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0.13004148841247121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1.3576146179716444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0.13004148841247076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0.46644539384348782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1.5557740837902454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3.8390465746604301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7.6176530768362838E-2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0.22117630693077039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6.1662300741899045E-2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0.64374563754176606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6.1662300741899045E-2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0.15723339665281522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9.2534157929600074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2.7020073657275212E-2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0.31143436430223481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8.6825572320354816E-2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0.90644660896209928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8.6825572320355704E-2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0.31143436430223481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0.32954312240442896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8.0554193530908602</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0.22148932854403114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0.10182577014282757</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1.063046537837586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0.10182577014282757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0.36523852531614764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0.26057105584546925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8.4462900744830538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0.35714797580214697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0.14251707333336761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1.4878579477206504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0.14251707333336761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0.51119402901289135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1.6623634056276151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6.5791312292892634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0.1065839756037299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0.25935382607736734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7.2305907644755862E-2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0.75486337770044187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7.2305907644755862E-2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0.25935382607736734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0.25299012639210972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8.5066325473040791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7.5398039150062601</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0.11282802516316259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7.2171895086254878E-2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0.75346430567631018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7.2171895086254878E-2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0.11412516797098426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8.8565706766841608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0.47212042001643439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0.17557846782692543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1.8330141974908312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0.17557846782692543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0.62978183790237807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0.57101405207835221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5.7535514823794793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8.0542644673053942E-3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0.44846078408663459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0.12502751367466125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1.3052694358202466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0.12502751367466125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0.44846078408663459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0.13567440167282818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7.4768235842459836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0.16036140416228495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0.11613346666523494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1.2124168517693379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0.11613346666523583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0.41655875565848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6.6585416544876708E-2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7.7213099942087862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0.15691786970324095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0.40014056262393627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0.11155619719825172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1.1646308104479521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0.11155619719825083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0.40014056262393716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0.29348654723384371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7.8907638375128926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8.6570889489891414</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0.2361622501581806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7.1833512845579151E-2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0.74993164327745987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7.1833512845579151E-2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0.25765939470132793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0.20299882834734895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8.6097091590771679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6.368819848120566E-2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6.6383601830104055E-2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0.69303534847511372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6.6383601830104055E-2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0.23811112652124145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8.4476500446537983E-2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8.7558397097273097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5.4090539253659031E-2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0.24864104674602849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6.9319264861553265E-2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0.72368325241399134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6.9319264861553265E-2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0.24864104674602849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0.14267330361049879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8.6057179781629429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8.1542951164183606</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0.28198540117395599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0.10542851655818009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1.1006586972956081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0.10542851655818097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0.37816120477131854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0.61986455230351467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7.3335492966695481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0.11550502325227718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0.28374000126072652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7.9104590962007393E-2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0.82584066323551397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7.9104590962007393E-2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0.28374000126072652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0.10801607055648077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8.3879838470880141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3.5149811921771246E-2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0.22009219333106422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6.1360057975704763E-2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0.64059026610937764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6.1360057975704763E-2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0.22009219333106422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0.15387316098518511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8.5334138517892839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0.19675342609210933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7.9748169586421724E-2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0.83255953241323866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7.9748169586421724E-2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0.28604845134538337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0.11491983211394796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8.3622334701265952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8.0002052381793405</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0.21884536691853462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0.33668864700685397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9.3866277524102593E-2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0.97995056852244122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9.3866277524103481E-2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0.33668864700685397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0.51436850872648776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7.3528480159386334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0.14484957947357024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6.5354825515752779E-2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0.68229507027591652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6.5354825515752779E-2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0.23442101208943278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0.26044872442345124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8.5867002366629723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0.20475538027533968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0.29290249133222357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8.1659024690345028E-2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0.8525085875461933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8.1659024690345028E-2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0.29290249133222268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0.45401478791436212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7.2177869423994796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0.19934933210199191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9.031966362167676E-2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0.94292442450475367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9.0319663621677648E-2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0.32396730908060256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0.24444582785612745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7.2970553777167106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0.24698420366228557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7.2702240452236389E-2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0.75900103576314137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7.27022404522355E-2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0.26077543094158706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0.43409189628588685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7.8530707824009793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2.0826397254722906E-3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0.24333130720997254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6.7838949177305707E-2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0.70822896750322073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6.7838949177305707E-2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0.24333130720997254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0.32351649599810983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8.3942671831357583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0.10237550919331539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4.6035438138783746E-2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0.48060341760860936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4.6035438138783746E-2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0.15366409949634097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9.2997081290008463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6.8694075213775028</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5.2302233803036557E-3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0.50874320034744436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0.14183380062512452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1.480724677961164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0.14183380062512541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0.41651813304231311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7.3033494098286651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0.21207899278469888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2.5084035071776007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0.24027181299785383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0.22620563335744137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7.0021363611282714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0.54231187553463034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0.18307154117029878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1.9112408160007019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0.18307154117029789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0.40564076032525698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7.42589358184168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0.13847350029237671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0.69526794020075755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0.19383550353917034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2.0236150500830243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0.19383550353917123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0.32150828649485419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6.9750456978790076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1.1266673497175592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0.52407896971770729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0.14610929846727672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1.5253602664988826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0.14610929846727672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0.5240789697177064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0.1449864762516242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6.9902290376602396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0.59119434912934032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0.18825420297241902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1.9653470670783957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0.18825420297241902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0.67524839126450242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0.53860820011401067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5.5197910399271501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7.1979400596111773</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1.4432328884687706E-2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0.73904411451139573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0.20603997364327231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2.1510279797579974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0.2060399736432732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0.65180523740785112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6.9693921115994106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0.28347316656302279</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0.68639926111961191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0.19136298211825586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1.9978022785955556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0.19136298211825586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0.68639926111961103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0.32071529171444624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7.426488007622944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6.7652280207683484</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0.13991441752002753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9.639287381625028E-2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1.00632787396402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9.639287381625028E-2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0.34575128706858926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0.48421336478434629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6.983447921881373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0.88890789239535462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0.48554699968314718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0.1353668733069151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1.4132108778059873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0.13536687330691599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0.4855469996831463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9.5018868281517399E-2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7.795032745800464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0.11494156775764708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0.37859209453440545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0.10554864540257114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1.1019128253217891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0.10554864540257025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0.37859209453440545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0.40031675013575985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5.6657567482816269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8.0582831879101313E-2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9.166318787544192E-2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0.95695062636370132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9.166318787544192E-2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0.32878639187745762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0.52224489438535926</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6.5251525607714758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8.8670105027125246E-2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0.12197012768742299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1.2733507615592141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0.12197012768742255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0.43749425618574111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0.61792247035942793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4.936805322830474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0.4431037068309589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0.14146236274551338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1.4768469193997564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0.14146236274551427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0.50741089101940418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0.59142421416514868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6.15367735477294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0.19815362018345617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0.16111212382427631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4.4916855563233327E-2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0.46892557483307229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4.4916855563233327E-2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0.16111212382427631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0.14000726816521158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8.8690701268287739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0.23634100278421766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0.1213925792079138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1.267321237690024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0.1213925792079138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0.43542264941411091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0.41827503266966737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7.8537283078434736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1.6747791024015219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0.42120513428012529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0.11742884228617978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1.2259403887591649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0.11742884228617889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0.42120513428012618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0.27935584971003014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5.6665847429720513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0.65186830496215808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0.47236524101427424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0.13169189754379396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1.3748446542444741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0.13169189754379573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0.4368923302172103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7.2290291307227754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0.2461205991030182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0.14068726927417519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1.4687550539510541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0.1406872692741743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0.50463071075603416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0.86190852505707127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6.946719272566809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0.16851860896005633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0.36199677930876017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0.10092199559296589</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1.0536112602563943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0.10092199559296589</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0.36199677930876017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0.88278695341385127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6.5577320139479394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8.4907468125426391</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0.21287677606592936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7.0541596414598118E-2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0.73644421973817487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7.0541596414598118E-2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0.25302542383696469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6.1890903046926127E-2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8.4907468125426391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8.545591023644425</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9.9247108613369051E-2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0.2358876166022057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6.5763703888807257E-2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0.68656370225643215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6.5763703888807257E-2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0.2358876166022057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1.6747221157626058E-2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8.545591023644425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7.7258576625773809</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0.17062538088149104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8.074030842509039E-2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0.84291732058435898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8.074030842509039E-2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0.28960715093425726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0.31796368615741599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7.7258576625773809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Sheet1!$G$2:$G$6</c:f>
              <c:numCache>
                <c:formatCode>0.0;;</c:formatCode>
                <c:ptCount val="5"/>
                <c:pt idx="0">
                  <c:v>7.7192199870869214</c:v>
                </c:pt>
                <c:pt idx="1">
                  <c:v>7.1101771115355401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Royal Free Hospital (48)</c:v>
                </c:pt>
                <c:pt idx="2">
                  <c:v>Barnet Hospital (-)</c:v>
                </c:pt>
                <c:pt idx="3">
                  <c:v>North Middlesex Hospital (-)</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2.2807800129130786</c:v>
                </c:pt>
                <c:pt idx="1">
                  <c:v>2.8898228884644599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Sheet1!$G$2:$G$6</c:f>
              <c:numCache>
                <c:formatCode>0.0;;</c:formatCode>
                <c:ptCount val="5"/>
                <c:pt idx="0">
                  <c:v>7.7125557462288459</c:v>
                </c:pt>
                <c:pt idx="1">
                  <c:v>7.4488727498481921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Royal Free Hospital (48)</c:v>
                </c:pt>
                <c:pt idx="2">
                  <c:v>Barnet Hospital (-)</c:v>
                </c:pt>
                <c:pt idx="3">
                  <c:v>North Middlesex Hospital (-)</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2.2874442537711541</c:v>
                </c:pt>
                <c:pt idx="1">
                  <c:v>2.5511272501518079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Sheet1!$E$2:$E$6</c:f>
              <c:numCache>
                <c:formatCode>0.0;;</c:formatCode>
                <c:ptCount val="5"/>
                <c:pt idx="0">
                  <c:v>5.6434187176661599</c:v>
                </c:pt>
                <c:pt idx="1">
                  <c:v>0</c:v>
                </c:pt>
                <c:pt idx="2">
                  <c:v>4.6098463531316858</c:v>
                </c:pt>
                <c:pt idx="3">
                  <c:v>5.325470608967966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Sheet1!$G$2:$G$6</c:f>
              <c:numCache>
                <c:formatCode>0.0;;</c:formatCode>
                <c:ptCount val="5"/>
                <c:pt idx="0">
                  <c:v>0</c:v>
                </c:pt>
                <c:pt idx="1">
                  <c:v>6.0464229501309008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(105)</c:v>
                </c:pt>
                <c:pt idx="2">
                  <c:v>Barnet Hospital (52)</c:v>
                </c:pt>
                <c:pt idx="3">
                  <c:v>North Middlesex Hospital (130)</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4.3565812823338401</c:v>
                </c:pt>
                <c:pt idx="1">
                  <c:v>3.9535770498690992</c:v>
                </c:pt>
                <c:pt idx="2">
                  <c:v>5.3901536468683142</c:v>
                </c:pt>
                <c:pt idx="3">
                  <c:v>4.674529391032034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Sheet1!$G$2:$G$6</c:f>
              <c:numCache>
                <c:formatCode>0.0;;</c:formatCode>
                <c:ptCount val="5"/>
                <c:pt idx="0">
                  <c:v>8.4462900744830538</c:v>
                </c:pt>
                <c:pt idx="1">
                  <c:v>8.3937912835587998</c:v>
                </c:pt>
                <c:pt idx="2">
                  <c:v>8.6871838385803706</c:v>
                </c:pt>
                <c:pt idx="3">
                  <c:v>8.2536966831294158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1.5537099255169462</c:v>
                </c:pt>
                <c:pt idx="1">
                  <c:v>1.6062087164412002</c:v>
                </c:pt>
                <c:pt idx="2">
                  <c:v>1.3128161614196294</c:v>
                </c:pt>
                <c:pt idx="3">
                  <c:v>1.7463033168705842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Sheet1!$G$2:$G$6</c:f>
              <c:numCache>
                <c:formatCode>0.0;;</c:formatCode>
                <c:ptCount val="5"/>
                <c:pt idx="0">
                  <c:v>6.5791312292892634</c:v>
                </c:pt>
                <c:pt idx="1">
                  <c:v>6.8541948652460238</c:v>
                </c:pt>
                <c:pt idx="2">
                  <c:v>5.8434460592635658</c:v>
                </c:pt>
                <c:pt idx="3">
                  <c:v>6.096165631551921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3.4208687707107366</c:v>
                </c:pt>
                <c:pt idx="1">
                  <c:v>3.1458051347539762</c:v>
                </c:pt>
                <c:pt idx="2">
                  <c:v>4.1565539407364342</c:v>
                </c:pt>
                <c:pt idx="3">
                  <c:v>3.903834368448079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Sheet1!$G$2:$G$6</c:f>
              <c:numCache>
                <c:formatCode>0.0;;</c:formatCode>
                <c:ptCount val="5"/>
                <c:pt idx="0">
                  <c:v>8.0554193530908602</c:v>
                </c:pt>
                <c:pt idx="1">
                  <c:v>7.8837363952495538</c:v>
                </c:pt>
                <c:pt idx="2">
                  <c:v>8.5170970213027708</c:v>
                </c:pt>
                <c:pt idx="3">
                  <c:v>7.8703570402150884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1.9445806469091398</c:v>
                </c:pt>
                <c:pt idx="1">
                  <c:v>2.1162636047504462</c:v>
                </c:pt>
                <c:pt idx="2">
                  <c:v>1.4829029786972292</c:v>
                </c:pt>
                <c:pt idx="3">
                  <c:v>2.1296429597849116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Sheet1!$G$2:$G$6</c:f>
              <c:numCache>
                <c:formatCode>0.0;;</c:formatCode>
                <c:ptCount val="5"/>
                <c:pt idx="0">
                  <c:v>9.2534157929600074</c:v>
                </c:pt>
                <c:pt idx="1">
                  <c:v>8.8288407743350206</c:v>
                </c:pt>
                <c:pt idx="2">
                  <c:v>0</c:v>
                </c:pt>
                <c:pt idx="3">
                  <c:v>9.3266833647381944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Sheet1!$H$2:$H$6</c:f>
              <c:numCache>
                <c:formatCode>0.0;;</c:formatCode>
                <c:ptCount val="5"/>
                <c:pt idx="0">
                  <c:v>0</c:v>
                </c:pt>
                <c:pt idx="1">
                  <c:v>0</c:v>
                </c:pt>
                <c:pt idx="2">
                  <c:v>9.6018799793955836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0.74658420703999262</c:v>
                </c:pt>
                <c:pt idx="1">
                  <c:v>1.1711592256649794</c:v>
                </c:pt>
                <c:pt idx="2">
                  <c:v>0.39812002060441642</c:v>
                </c:pt>
                <c:pt idx="3">
                  <c:v>0.67331663526180563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Sheet1!$G$2:$G$6</c:f>
              <c:numCache>
                <c:formatCode>0.0;;</c:formatCode>
                <c:ptCount val="5"/>
                <c:pt idx="0">
                  <c:v>3.8390465746604301</c:v>
                </c:pt>
                <c:pt idx="1">
                  <c:v>3.1759080304014029</c:v>
                </c:pt>
                <c:pt idx="2">
                  <c:v>4.1584416924704444</c:v>
                </c:pt>
                <c:pt idx="3">
                  <c:v>3.795633165781708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(107)</c:v>
                </c:pt>
                <c:pt idx="2">
                  <c:v>Barnet Hospital (57)</c:v>
                </c:pt>
                <c:pt idx="3">
                  <c:v>North Middlesex Hospital (133)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6.1609534253395699</c:v>
                </c:pt>
                <c:pt idx="1">
                  <c:v>6.8240919695985971</c:v>
                </c:pt>
                <c:pt idx="2">
                  <c:v>5.8415583075295556</c:v>
                </c:pt>
                <c:pt idx="3">
                  <c:v>6.204366834218292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Sheet1!$E$2:$E$6</c:f>
              <c:numCache>
                <c:formatCode>0.0;;</c:formatCode>
                <c:ptCount val="5"/>
                <c:pt idx="0">
                  <c:v>0</c:v>
                </c:pt>
                <c:pt idx="1">
                  <c:v>0</c:v>
                </c:pt>
                <c:pt idx="2">
                  <c:v>0</c:v>
                </c:pt>
                <c:pt idx="3">
                  <c:v>8.1381690907707451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Sheet1!$F$2:$F$6</c:f>
              <c:numCache>
                <c:formatCode>0.0;;</c:formatCode>
                <c:ptCount val="5"/>
                <c:pt idx="0">
                  <c:v>8.5066325473040791</c:v>
                </c:pt>
                <c:pt idx="1">
                  <c:v>8.3794072013205163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Sheet1!$G$2:$G$6</c:f>
              <c:numCache>
                <c:formatCode>0.0;;</c:formatCode>
                <c:ptCount val="5"/>
                <c:pt idx="0">
                  <c:v>0</c:v>
                </c:pt>
                <c:pt idx="1">
                  <c:v>0</c:v>
                </c:pt>
                <c:pt idx="2">
                  <c:v>8.9147764958251177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(320)</c:v>
                </c:pt>
                <c:pt idx="1">
                  <c:v>Royal Free Hospital (109)</c:v>
                </c:pt>
                <c:pt idx="2">
                  <c:v>Barnet Hospital (53)</c:v>
                </c:pt>
                <c:pt idx="3">
                  <c:v>North Middlesex Hospital (131)</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1.4933674526959209</c:v>
                </c:pt>
                <c:pt idx="1">
                  <c:v>1.6205927986794837</c:v>
                </c:pt>
                <c:pt idx="2">
                  <c:v>1.0852235041748823</c:v>
                </c:pt>
                <c:pt idx="3">
                  <c:v>1.8618309092292549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Sheet1!$G$2:$G$6</c:f>
              <c:numCache>
                <c:formatCode>0.0;;</c:formatCode>
                <c:ptCount val="5"/>
                <c:pt idx="0">
                  <c:v>7.8907638375128926</c:v>
                </c:pt>
                <c:pt idx="1">
                  <c:v>7.5207974281518366</c:v>
                </c:pt>
                <c:pt idx="2">
                  <c:v>8.6748107423168825</c:v>
                </c:pt>
                <c:pt idx="3">
                  <c:v>7.7983357910159832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(241)</c:v>
                </c:pt>
                <c:pt idx="1">
                  <c:v>Royal Free Hospital (77)</c:v>
                </c:pt>
                <c:pt idx="2">
                  <c:v>Barnet Hospital (40)</c:v>
                </c:pt>
                <c:pt idx="3">
                  <c:v>North Middlesex Hospital (104)</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2.1092361624871074</c:v>
                </c:pt>
                <c:pt idx="1">
                  <c:v>2.4792025718481634</c:v>
                </c:pt>
                <c:pt idx="2">
                  <c:v>1.3251892576831175</c:v>
                </c:pt>
                <c:pt idx="3">
                  <c:v>2.2016642089840168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Sheet1!$E$2:$E$6</c:f>
              <c:numCache>
                <c:formatCode>0.0;;</c:formatCode>
                <c:ptCount val="5"/>
                <c:pt idx="0">
                  <c:v>0</c:v>
                </c:pt>
                <c:pt idx="1">
                  <c:v>0</c:v>
                </c:pt>
                <c:pt idx="2">
                  <c:v>0</c:v>
                </c:pt>
                <c:pt idx="3">
                  <c:v>6.7266051331839121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Sheet1!$G$2:$G$6</c:f>
              <c:numCache>
                <c:formatCode>0.0;;</c:formatCode>
                <c:ptCount val="5"/>
                <c:pt idx="0">
                  <c:v>7.7213099942087862</c:v>
                </c:pt>
                <c:pt idx="1">
                  <c:v>7.2448075237295706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(161)</c:v>
                </c:pt>
                <c:pt idx="1">
                  <c:v>Royal Free Hospital (57)</c:v>
                </c:pt>
                <c:pt idx="2">
                  <c:v>Barnet Hospital (-)</c:v>
                </c:pt>
                <c:pt idx="3">
                  <c:v>North Middlesex Hospital (62)</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2.2786900057912138</c:v>
                </c:pt>
                <c:pt idx="1">
                  <c:v>2.7551924762704294</c:v>
                </c:pt>
                <c:pt idx="2">
                  <c:v>0</c:v>
                </c:pt>
                <c:pt idx="3">
                  <c:v>3.2733948668160879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Sheet1!$F$2:$F$6</c:f>
              <c:numCache>
                <c:formatCode>0.0;;</c:formatCode>
                <c:ptCount val="5"/>
                <c:pt idx="0">
                  <c:v>0</c:v>
                </c:pt>
                <c:pt idx="1">
                  <c:v>0</c:v>
                </c:pt>
                <c:pt idx="2">
                  <c:v>0</c:v>
                </c:pt>
                <c:pt idx="3">
                  <c:v>6.9933386389339143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Sheet1!$G$2:$G$6</c:f>
              <c:numCache>
                <c:formatCode>0.0;;</c:formatCode>
                <c:ptCount val="5"/>
                <c:pt idx="0">
                  <c:v>7.4768235842459836</c:v>
                </c:pt>
                <c:pt idx="1">
                  <c:v>7.4869301509047244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Royal Free Hospital (50)</c:v>
                </c:pt>
                <c:pt idx="2">
                  <c:v>Barnet Hospital (-)</c:v>
                </c:pt>
                <c:pt idx="3">
                  <c:v>North Middlesex Hospital (71)</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2.5231764157540164</c:v>
                </c:pt>
                <c:pt idx="1">
                  <c:v>2.5130698490952756</c:v>
                </c:pt>
                <c:pt idx="2">
                  <c:v>0</c:v>
                </c:pt>
                <c:pt idx="3">
                  <c:v>3.0066613610660857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Sheet1!$F$2:$F$6</c:f>
              <c:numCache>
                <c:formatCode>0.0;;</c:formatCode>
                <c:ptCount val="5"/>
                <c:pt idx="0">
                  <c:v>0</c:v>
                </c:pt>
                <c:pt idx="1">
                  <c:v>0</c:v>
                </c:pt>
                <c:pt idx="2">
                  <c:v>0</c:v>
                </c:pt>
                <c:pt idx="3">
                  <c:v>5.2269649278847776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Sheet1!$G$2:$G$6</c:f>
              <c:numCache>
                <c:formatCode>0.0;;</c:formatCode>
                <c:ptCount val="5"/>
                <c:pt idx="0">
                  <c:v>5.7535514823794793</c:v>
                </c:pt>
                <c:pt idx="1">
                  <c:v>5.3985346491774386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(160)</c:v>
                </c:pt>
                <c:pt idx="1">
                  <c:v>Royal Free Hospital (56)</c:v>
                </c:pt>
                <c:pt idx="2">
                  <c:v>Barnet Hospital (-)</c:v>
                </c:pt>
                <c:pt idx="3">
                  <c:v>North Middlesex Hospital (70)</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4.2464485176205207</c:v>
                </c:pt>
                <c:pt idx="1">
                  <c:v>4.6014653508225614</c:v>
                </c:pt>
                <c:pt idx="2">
                  <c:v>0</c:v>
                </c:pt>
                <c:pt idx="3">
                  <c:v>4.7730350721152224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Sheet1!$E$2:$E$6</c:f>
              <c:numCache>
                <c:formatCode>0.0;;</c:formatCode>
                <c:ptCount val="5"/>
                <c:pt idx="0">
                  <c:v>8.8565706766841608</c:v>
                </c:pt>
                <c:pt idx="1">
                  <c:v>0</c:v>
                </c:pt>
                <c:pt idx="2">
                  <c:v>0</c:v>
                </c:pt>
                <c:pt idx="3">
                  <c:v>8.4561020736074788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Sheet1!$G$2:$G$6</c:f>
              <c:numCache>
                <c:formatCode>0.0;;</c:formatCode>
                <c:ptCount val="5"/>
                <c:pt idx="0">
                  <c:v>0</c:v>
                </c:pt>
                <c:pt idx="1">
                  <c:v>8.9687897381785326</c:v>
                </c:pt>
                <c:pt idx="2">
                  <c:v>9.3164173569392759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Royal Free Hospital (102)</c:v>
                </c:pt>
                <c:pt idx="2">
                  <c:v>Barnet Hospital (53)</c:v>
                </c:pt>
                <c:pt idx="3">
                  <c:v>North Middlesex Hospital (119)</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1.1434293233158392</c:v>
                </c:pt>
                <c:pt idx="1">
                  <c:v>1.0312102618214674</c:v>
                </c:pt>
                <c:pt idx="2">
                  <c:v>0.68358264306072414</c:v>
                </c:pt>
                <c:pt idx="3">
                  <c:v>1.5438979263925212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Sheet1!$G$2:$G$6</c:f>
              <c:numCache>
                <c:formatCode>0.0;;</c:formatCode>
                <c:ptCount val="5"/>
                <c:pt idx="0">
                  <c:v>8.6057179781629429</c:v>
                </c:pt>
                <c:pt idx="1">
                  <c:v>8.5315252059026623</c:v>
                </c:pt>
                <c:pt idx="2">
                  <c:v>8.4618107759195507</c:v>
                </c:pt>
                <c:pt idx="3">
                  <c:v>8.549088104113169</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Royal Free Hospital (110)</c:v>
                </c:pt>
                <c:pt idx="2">
                  <c:v>Barnet Hospital (54)</c:v>
                </c:pt>
                <c:pt idx="3">
                  <c:v>North Middlesex Hospital (121)</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1.3942820218370571</c:v>
                </c:pt>
                <c:pt idx="1">
                  <c:v>1.4684747940973377</c:v>
                </c:pt>
                <c:pt idx="2">
                  <c:v>1.5381892240804493</c:v>
                </c:pt>
                <c:pt idx="3">
                  <c:v>1.450911895886831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Sheet1!$E$2:$E$6</c:f>
              <c:numCache>
                <c:formatCode>0.0;;</c:formatCode>
                <c:ptCount val="5"/>
                <c:pt idx="0">
                  <c:v>0</c:v>
                </c:pt>
                <c:pt idx="1">
                  <c:v>0</c:v>
                </c:pt>
                <c:pt idx="2">
                  <c:v>0</c:v>
                </c:pt>
                <c:pt idx="3">
                  <c:v>8.4543125406211992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Sheet1!$G$2:$G$6</c:f>
              <c:numCache>
                <c:formatCode>0.0;;</c:formatCode>
                <c:ptCount val="5"/>
                <c:pt idx="0">
                  <c:v>8.7558397097273097</c:v>
                </c:pt>
                <c:pt idx="1">
                  <c:v>9.0534569790385895</c:v>
                </c:pt>
                <c:pt idx="2">
                  <c:v>8.7236529911398026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(136)</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1.2441602902726903</c:v>
                </c:pt>
                <c:pt idx="1">
                  <c:v>0.94654302096141052</c:v>
                </c:pt>
                <c:pt idx="2">
                  <c:v>1.2763470088601974</c:v>
                </c:pt>
                <c:pt idx="3">
                  <c:v>1.5456874593788008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Sheet1!$F$2:$F$6</c:f>
              <c:numCache>
                <c:formatCode>0.0;;</c:formatCode>
                <c:ptCount val="5"/>
                <c:pt idx="0">
                  <c:v>0</c:v>
                </c:pt>
                <c:pt idx="1">
                  <c:v>0</c:v>
                </c:pt>
                <c:pt idx="2">
                  <c:v>0</c:v>
                </c:pt>
                <c:pt idx="3">
                  <c:v>8.2470046561680554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Sheet1!$G$2:$G$6</c:f>
              <c:numCache>
                <c:formatCode>0.0;;</c:formatCode>
                <c:ptCount val="5"/>
                <c:pt idx="0">
                  <c:v>8.6097091590771679</c:v>
                </c:pt>
                <c:pt idx="1">
                  <c:v>8.7605772793204615</c:v>
                </c:pt>
                <c:pt idx="2">
                  <c:v>8.817831861222146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(108)</c:v>
                </c:pt>
                <c:pt idx="2">
                  <c:v>Barnet Hospital (53)</c:v>
                </c:pt>
                <c:pt idx="3">
                  <c:v>North Middlesex Hospital (134)</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1.3902908409228321</c:v>
                </c:pt>
                <c:pt idx="1">
                  <c:v>1.2394227206795385</c:v>
                </c:pt>
                <c:pt idx="2">
                  <c:v>1.182168138777854</c:v>
                </c:pt>
                <c:pt idx="3">
                  <c:v>1.7529953438319446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Sheet1!$E$2:$E$6</c:f>
              <c:numCache>
                <c:formatCode>0.0;;</c:formatCode>
                <c:ptCount val="5"/>
                <c:pt idx="0">
                  <c:v>0</c:v>
                </c:pt>
                <c:pt idx="1">
                  <c:v>0</c:v>
                </c:pt>
                <c:pt idx="2">
                  <c:v>0</c:v>
                </c:pt>
                <c:pt idx="3">
                  <c:v>7.959121002675972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Sheet1!$G$2:$G$6</c:f>
              <c:numCache>
                <c:formatCode>0.0;;</c:formatCode>
                <c:ptCount val="5"/>
                <c:pt idx="0">
                  <c:v>8.3622334701265952</c:v>
                </c:pt>
                <c:pt idx="1">
                  <c:v>8.4542339078022462</c:v>
                </c:pt>
                <c:pt idx="2">
                  <c:v>8.8962690148378645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Royal Free Hospital (106)</c:v>
                </c:pt>
                <c:pt idx="2">
                  <c:v>Barnet Hospital (53)</c:v>
                </c:pt>
                <c:pt idx="3">
                  <c:v>North Middlesex Hospital (127)</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1.6377665298734048</c:v>
                </c:pt>
                <c:pt idx="1">
                  <c:v>1.5457660921977538</c:v>
                </c:pt>
                <c:pt idx="2">
                  <c:v>1.1037309851621355</c:v>
                </c:pt>
                <c:pt idx="3">
                  <c:v>2.040878997324028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Sheet1!$E$2:$E$6</c:f>
              <c:numCache>
                <c:formatCode>0.0;;</c:formatCode>
                <c:ptCount val="5"/>
                <c:pt idx="0">
                  <c:v>8.5334138517892839</c:v>
                </c:pt>
                <c:pt idx="1">
                  <c:v>8.3260794982566271</c:v>
                </c:pt>
                <c:pt idx="2">
                  <c:v>0</c:v>
                </c:pt>
                <c:pt idx="3">
                  <c:v>8.3487834145770297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Sheet1!$G$2:$G$6</c:f>
              <c:numCache>
                <c:formatCode>0.0;;</c:formatCode>
                <c:ptCount val="5"/>
                <c:pt idx="0">
                  <c:v>0</c:v>
                </c:pt>
                <c:pt idx="1">
                  <c:v>0</c:v>
                </c:pt>
                <c:pt idx="2">
                  <c:v>9.1088130569409014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(330)</c:v>
                </c:pt>
                <c:pt idx="1">
                  <c:v>Royal Free Hospital (110)</c:v>
                </c:pt>
                <c:pt idx="2">
                  <c:v>Barnet Hospital (56)</c:v>
                </c:pt>
                <c:pt idx="3">
                  <c:v>North Middlesex Hospital (137)</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1.4665861482107161</c:v>
                </c:pt>
                <c:pt idx="1">
                  <c:v>1.6739205017433729</c:v>
                </c:pt>
                <c:pt idx="2">
                  <c:v>0.89118694305909862</c:v>
                </c:pt>
                <c:pt idx="3">
                  <c:v>1.6512165854229703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Sheet1!$E$2:$E$6</c:f>
              <c:numCache>
                <c:formatCode>0.0;;</c:formatCode>
                <c:ptCount val="5"/>
                <c:pt idx="0">
                  <c:v>0</c:v>
                </c:pt>
                <c:pt idx="1">
                  <c:v>0</c:v>
                </c:pt>
                <c:pt idx="2">
                  <c:v>0</c:v>
                </c:pt>
                <c:pt idx="3">
                  <c:v>8.0446386041241986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Sheet1!$G$2:$G$6</c:f>
              <c:numCache>
                <c:formatCode>0.0;;</c:formatCode>
                <c:ptCount val="5"/>
                <c:pt idx="0">
                  <c:v>8.3879838470880141</c:v>
                </c:pt>
                <c:pt idx="1">
                  <c:v>8.3304798294957223</c:v>
                </c:pt>
                <c:pt idx="2">
                  <c:v>8.8198199281758711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Royal Free Hospital (109)</c:v>
                </c:pt>
                <c:pt idx="2">
                  <c:v>Barnet Hospital (55)</c:v>
                </c:pt>
                <c:pt idx="3">
                  <c:v>North Middlesex Hospital (136)</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1.6120161529119859</c:v>
                </c:pt>
                <c:pt idx="1">
                  <c:v>1.6695201705042777</c:v>
                </c:pt>
                <c:pt idx="2">
                  <c:v>1.1801800718241289</c:v>
                </c:pt>
                <c:pt idx="3">
                  <c:v>1.9553613958758014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Sheet1!$G$2:$G$6</c:f>
              <c:numCache>
                <c:formatCode>0.0;;</c:formatCode>
                <c:ptCount val="5"/>
                <c:pt idx="0">
                  <c:v>7.3335492966695481</c:v>
                </c:pt>
                <c:pt idx="1">
                  <c:v>7.0546360748481733</c:v>
                </c:pt>
                <c:pt idx="2">
                  <c:v>7.2703726186059594</c:v>
                </c:pt>
                <c:pt idx="3">
                  <c:v>7.1010039872837494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(328)</c:v>
                </c:pt>
                <c:pt idx="1">
                  <c:v>Royal Free Hospital (109)</c:v>
                </c:pt>
                <c:pt idx="2">
                  <c:v>Barnet Hospital (56)</c:v>
                </c:pt>
                <c:pt idx="3">
                  <c:v>North Middlesex Hospital (136)</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2.6664507033304519</c:v>
                </c:pt>
                <c:pt idx="1">
                  <c:v>2.9453639251518267</c:v>
                </c:pt>
                <c:pt idx="2">
                  <c:v>2.7296273813940406</c:v>
                </c:pt>
                <c:pt idx="3">
                  <c:v>2.8989960127162506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Sheet1!$E$2:$E$6</c:f>
              <c:numCache>
                <c:formatCode>0.0;;</c:formatCode>
                <c:ptCount val="5"/>
                <c:pt idx="0">
                  <c:v>0</c:v>
                </c:pt>
                <c:pt idx="1">
                  <c:v>0</c:v>
                </c:pt>
                <c:pt idx="2">
                  <c:v>0</c:v>
                </c:pt>
                <c:pt idx="3">
                  <c:v>6.8221056501145432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Sheet1!$F$2:$F$6</c:f>
              <c:numCache>
                <c:formatCode>0.0;;</c:formatCode>
                <c:ptCount val="5"/>
                <c:pt idx="0">
                  <c:v>7.2970553777167106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Sheet1!$G$2:$G$6</c:f>
              <c:numCache>
                <c:formatCode>0.0;;</c:formatCode>
                <c:ptCount val="5"/>
                <c:pt idx="0">
                  <c:v>0</c:v>
                </c:pt>
                <c:pt idx="1">
                  <c:v>7.6806753413665927</c:v>
                </c:pt>
                <c:pt idx="2">
                  <c:v>7.21071304136973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(97)</c:v>
                </c:pt>
                <c:pt idx="2">
                  <c:v>Barnet Hospital (49)</c:v>
                </c:pt>
                <c:pt idx="3">
                  <c:v>North Middlesex Hospital (119)</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2.7029446222832894</c:v>
                </c:pt>
                <c:pt idx="1">
                  <c:v>2.3193246586334073</c:v>
                </c:pt>
                <c:pt idx="2">
                  <c:v>2.78928695863027</c:v>
                </c:pt>
                <c:pt idx="3">
                  <c:v>3.1778943498854568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Sheet1!$G$2:$G$6</c:f>
              <c:numCache>
                <c:formatCode>0.0;;</c:formatCode>
                <c:ptCount val="5"/>
                <c:pt idx="0">
                  <c:v>7.2177869423994796</c:v>
                </c:pt>
                <c:pt idx="1">
                  <c:v>7.1050266012191754</c:v>
                </c:pt>
                <c:pt idx="2">
                  <c:v>6.9014668851700778</c:v>
                </c:pt>
                <c:pt idx="3">
                  <c:v>7.3041140632896742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(310)</c:v>
                </c:pt>
                <c:pt idx="1">
                  <c:v>Royal Free Hospital (103)</c:v>
                </c:pt>
                <c:pt idx="2">
                  <c:v>Barnet Hospital (53)</c:v>
                </c:pt>
                <c:pt idx="3">
                  <c:v>North Middlesex Hospital (129)</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2.7822130576005204</c:v>
                </c:pt>
                <c:pt idx="1">
                  <c:v>2.8949733987808246</c:v>
                </c:pt>
                <c:pt idx="2">
                  <c:v>3.0985331148299222</c:v>
                </c:pt>
                <c:pt idx="3">
                  <c:v>2.6958859367103258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Sheet1!$E$2:$E$6</c:f>
              <c:numCache>
                <c:formatCode>0.0;;</c:formatCode>
                <c:ptCount val="5"/>
                <c:pt idx="0">
                  <c:v>0</c:v>
                </c:pt>
                <c:pt idx="1">
                  <c:v>0</c:v>
                </c:pt>
                <c:pt idx="2">
                  <c:v>7.6232084114406327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Sheet1!$F$2:$F$6</c:f>
              <c:numCache>
                <c:formatCode>0.0;;</c:formatCode>
                <c:ptCount val="5"/>
                <c:pt idx="0">
                  <c:v>0</c:v>
                </c:pt>
                <c:pt idx="1">
                  <c:v>0</c:v>
                </c:pt>
                <c:pt idx="2">
                  <c:v>0</c:v>
                </c:pt>
                <c:pt idx="3">
                  <c:v>8.3473451479056937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Sheet1!$G$2:$G$6</c:f>
              <c:numCache>
                <c:formatCode>0.0;;</c:formatCode>
                <c:ptCount val="5"/>
                <c:pt idx="0">
                  <c:v>8.5867002366629723</c:v>
                </c:pt>
                <c:pt idx="1">
                  <c:v>8.9368055269024662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Royal Free Hospital (109)</c:v>
                </c:pt>
                <c:pt idx="2">
                  <c:v>Barnet Hospital (55)</c:v>
                </c:pt>
                <c:pt idx="3">
                  <c:v>North Middlesex Hospital (130)</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1.4132997633370277</c:v>
                </c:pt>
                <c:pt idx="1">
                  <c:v>1.0631944730975338</c:v>
                </c:pt>
                <c:pt idx="2">
                  <c:v>2.3767915885593673</c:v>
                </c:pt>
                <c:pt idx="3">
                  <c:v>1.6526548520943063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Sheet1!$E$2:$E$6</c:f>
              <c:numCache>
                <c:formatCode>0.0;;</c:formatCode>
                <c:ptCount val="5"/>
                <c:pt idx="0">
                  <c:v>0</c:v>
                </c:pt>
                <c:pt idx="1">
                  <c:v>0</c:v>
                </c:pt>
                <c:pt idx="2">
                  <c:v>0</c:v>
                </c:pt>
                <c:pt idx="3">
                  <c:v>6.9065380878930016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Sheet1!$G$2:$G$6</c:f>
              <c:numCache>
                <c:formatCode>0.0;;</c:formatCode>
                <c:ptCount val="5"/>
                <c:pt idx="0">
                  <c:v>7.3528480159386334</c:v>
                </c:pt>
                <c:pt idx="1">
                  <c:v>7.3746784946615946</c:v>
                </c:pt>
                <c:pt idx="2">
                  <c:v>6.8497125843600442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Royal Free Hospital (102)</c:v>
                </c:pt>
                <c:pt idx="2">
                  <c:v>Barnet Hospital (45)</c:v>
                </c:pt>
                <c:pt idx="3">
                  <c:v>North Middlesex Hospital (127)</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2.6471519840613666</c:v>
                </c:pt>
                <c:pt idx="1">
                  <c:v>2.6253215053384054</c:v>
                </c:pt>
                <c:pt idx="2">
                  <c:v>3.1502874156399558</c:v>
                </c:pt>
                <c:pt idx="3">
                  <c:v>3.0934619121069984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Sheet1!$F$2:$F$6</c:f>
              <c:numCache>
                <c:formatCode>0.0;;</c:formatCode>
                <c:ptCount val="5"/>
                <c:pt idx="0">
                  <c:v>0</c:v>
                </c:pt>
                <c:pt idx="1">
                  <c:v>0</c:v>
                </c:pt>
                <c:pt idx="2">
                  <c:v>0</c:v>
                </c:pt>
                <c:pt idx="3">
                  <c:v>9.0817847302671364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Sheet1!$G$2:$G$6</c:f>
              <c:numCache>
                <c:formatCode>0.0;;</c:formatCode>
                <c:ptCount val="5"/>
                <c:pt idx="0">
                  <c:v>9.2997081290008463</c:v>
                </c:pt>
                <c:pt idx="1">
                  <c:v>9.4398733611032846</c:v>
                </c:pt>
                <c:pt idx="2">
                  <c:v>9.3380027376931611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(322)</c:v>
                </c:pt>
                <c:pt idx="1">
                  <c:v>Royal Free Hospital (108)</c:v>
                </c:pt>
                <c:pt idx="2">
                  <c:v>Barnet Hospital (54)</c:v>
                </c:pt>
                <c:pt idx="3">
                  <c:v>North Middlesex Hospital (132)</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0.70029187099915369</c:v>
                </c:pt>
                <c:pt idx="1">
                  <c:v>0.56012663889671543</c:v>
                </c:pt>
                <c:pt idx="2">
                  <c:v>0.66199726230683886</c:v>
                </c:pt>
                <c:pt idx="3">
                  <c:v>0.9182152697328636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Sheet1!$E$2:$E$6</c:f>
              <c:numCache>
                <c:formatCode>0.0;;</c:formatCode>
                <c:ptCount val="5"/>
                <c:pt idx="0">
                  <c:v>8.3942671831357583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Sheet1!$F$2:$F$6</c:f>
              <c:numCache>
                <c:formatCode>0.0;;</c:formatCode>
                <c:ptCount val="5"/>
                <c:pt idx="0">
                  <c:v>0</c:v>
                </c:pt>
                <c:pt idx="1">
                  <c:v>0</c:v>
                </c:pt>
                <c:pt idx="2">
                  <c:v>0</c:v>
                </c:pt>
                <c:pt idx="3">
                  <c:v>8.3141930856568589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Sheet1!$G$2:$G$6</c:f>
              <c:numCache>
                <c:formatCode>0.0;;</c:formatCode>
                <c:ptCount val="5"/>
                <c:pt idx="0">
                  <c:v>0</c:v>
                </c:pt>
                <c:pt idx="1">
                  <c:v>8.5080459667947732</c:v>
                </c:pt>
                <c:pt idx="2">
                  <c:v>8.4451166609477841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(279)</c:v>
                </c:pt>
                <c:pt idx="1">
                  <c:v>Royal Free Hospital (89)</c:v>
                </c:pt>
                <c:pt idx="2">
                  <c:v>Barnet Hospital (45)</c:v>
                </c:pt>
                <c:pt idx="3">
                  <c:v>North Middlesex Hospital (122)</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1.6057328168642417</c:v>
                </c:pt>
                <c:pt idx="1">
                  <c:v>1.4919540332052268</c:v>
                </c:pt>
                <c:pt idx="2">
                  <c:v>1.5548833390522159</c:v>
                </c:pt>
                <c:pt idx="3">
                  <c:v>1.6858069143431411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Sheet1!$F$2:$F$6</c:f>
              <c:numCache>
                <c:formatCode>0.0;;</c:formatCode>
                <c:ptCount val="5"/>
                <c:pt idx="0">
                  <c:v>7.8530707824009793</c:v>
                </c:pt>
                <c:pt idx="1">
                  <c:v>0</c:v>
                </c:pt>
                <c:pt idx="2">
                  <c:v>7.4901303242999591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Sheet1!$G$2:$G$6</c:f>
              <c:numCache>
                <c:formatCode>0.0;;</c:formatCode>
                <c:ptCount val="5"/>
                <c:pt idx="0">
                  <c:v>0</c:v>
                </c:pt>
                <c:pt idx="1">
                  <c:v>7.8005931956855674</c:v>
                </c:pt>
                <c:pt idx="2">
                  <c:v>0</c:v>
                </c:pt>
                <c:pt idx="3">
                  <c:v>7.8367424661583698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Royal Free Hospital (105)</c:v>
                </c:pt>
                <c:pt idx="2">
                  <c:v>Barnet Hospital (50)</c:v>
                </c:pt>
                <c:pt idx="3">
                  <c:v>North Middlesex Hospital (132)</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2.1469292175990207</c:v>
                </c:pt>
                <c:pt idx="1">
                  <c:v>2.1994068043144326</c:v>
                </c:pt>
                <c:pt idx="2">
                  <c:v>2.5098696757000409</c:v>
                </c:pt>
                <c:pt idx="3">
                  <c:v>2.1632575338416302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Sheet1!$E$2:$E$6</c:f>
              <c:numCache>
                <c:formatCode>0.0;;</c:formatCode>
                <c:ptCount val="5"/>
                <c:pt idx="0">
                  <c:v>6.9750456978790076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Sheet1!$F$2:$F$6</c:f>
              <c:numCache>
                <c:formatCode>0.0;;</c:formatCode>
                <c:ptCount val="5"/>
                <c:pt idx="0">
                  <c:v>0</c:v>
                </c:pt>
                <c:pt idx="1">
                  <c:v>0</c:v>
                </c:pt>
                <c:pt idx="2">
                  <c:v>0</c:v>
                </c:pt>
                <c:pt idx="3">
                  <c:v>6.5232033452020444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Royal Free Hospital (-)</c:v>
                </c:pt>
                <c:pt idx="2">
                  <c:v>Barnet Hospital (-)</c:v>
                </c:pt>
                <c:pt idx="3">
                  <c:v>North Middlesex Hospital (37)</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3.0249543021209924</c:v>
                </c:pt>
                <c:pt idx="1">
                  <c:v>0</c:v>
                </c:pt>
                <c:pt idx="2">
                  <c:v>0</c:v>
                </c:pt>
                <c:pt idx="3">
                  <c:v>3.4767966547979556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Sheet1!$G$2:$G$6</c:f>
              <c:numCache>
                <c:formatCode>0.0;;</c:formatCode>
                <c:ptCount val="5"/>
                <c:pt idx="0">
                  <c:v>7.42589358184168</c:v>
                </c:pt>
                <c:pt idx="1">
                  <c:v>0</c:v>
                </c:pt>
                <c:pt idx="2">
                  <c:v>0</c:v>
                </c:pt>
                <c:pt idx="3">
                  <c:v>6.7140912925984289</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(77)</c:v>
                </c:pt>
                <c:pt idx="1">
                  <c:v>Royal Free Hospital (-)</c:v>
                </c:pt>
                <c:pt idx="2">
                  <c:v>Barnet Hospital (-)</c:v>
                </c:pt>
                <c:pt idx="3">
                  <c:v>North Middlesex Hospital (41)</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2.57410641815832</c:v>
                </c:pt>
                <c:pt idx="1">
                  <c:v>0</c:v>
                </c:pt>
                <c:pt idx="2">
                  <c:v>0</c:v>
                </c:pt>
                <c:pt idx="3">
                  <c:v>3.2859087074015711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Sheet1!$G$2:$G$6</c:f>
              <c:numCache>
                <c:formatCode>0.0;;</c:formatCode>
                <c:ptCount val="5"/>
                <c:pt idx="0">
                  <c:v>7.0021363611282714</c:v>
                </c:pt>
                <c:pt idx="1">
                  <c:v>0</c:v>
                </c:pt>
                <c:pt idx="2">
                  <c:v>0</c:v>
                </c:pt>
                <c:pt idx="3">
                  <c:v>7.1540846527533786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(59)</c:v>
                </c:pt>
                <c:pt idx="1">
                  <c:v>Royal Free Hospital (-)</c:v>
                </c:pt>
                <c:pt idx="2">
                  <c:v>Barnet Hospital (-)</c:v>
                </c:pt>
                <c:pt idx="3">
                  <c:v>North Middlesex Hospital (33)</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2.9978636388717286</c:v>
                </c:pt>
                <c:pt idx="1">
                  <c:v>0</c:v>
                </c:pt>
                <c:pt idx="2">
                  <c:v>0</c:v>
                </c:pt>
                <c:pt idx="3">
                  <c:v>2.8459153472466214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Sheet1!$E$2:$E$6</c:f>
              <c:numCache>
                <c:formatCode>0.0;;</c:formatCode>
                <c:ptCount val="5"/>
                <c:pt idx="0">
                  <c:v>7.3033494098286651</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Sheet1!$F$2:$F$6</c:f>
              <c:numCache>
                <c:formatCode>0.0;;</c:formatCode>
                <c:ptCount val="5"/>
                <c:pt idx="0">
                  <c:v>0</c:v>
                </c:pt>
                <c:pt idx="1">
                  <c:v>6.9760848931060586</c:v>
                </c:pt>
                <c:pt idx="2">
                  <c:v>0</c:v>
                </c:pt>
                <c:pt idx="3">
                  <c:v>6.9620892935417764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Royal Free Hospital (38)</c:v>
                </c:pt>
                <c:pt idx="2">
                  <c:v>Barnet Hospital (-)</c:v>
                </c:pt>
                <c:pt idx="3">
                  <c:v>North Middlesex Hospital (56)</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2.6966505901713349</c:v>
                </c:pt>
                <c:pt idx="1">
                  <c:v>3.0239151068939414</c:v>
                </c:pt>
                <c:pt idx="2">
                  <c:v>0</c:v>
                </c:pt>
                <c:pt idx="3">
                  <c:v>3.0379107064582236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Sheet1!$D$2:$D$6</c:f>
              <c:numCache>
                <c:formatCode>0.0;;</c:formatCode>
                <c:ptCount val="5"/>
                <c:pt idx="1">
                  <c:v>0</c:v>
                </c:pt>
                <c:pt idx="2">
                  <c:v>0</c:v>
                </c:pt>
                <c:pt idx="3">
                  <c:v>5.2795795829166048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Sheet1!$F$2:$F$6</c:f>
              <c:numCache>
                <c:formatCode>0.0;;</c:formatCode>
                <c:ptCount val="5"/>
                <c:pt idx="0">
                  <c:v>6.9902290376602396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Sheet1!$G$2:$G$6</c:f>
              <c:numCache>
                <c:formatCode>0.0;;</c:formatCode>
                <c:ptCount val="5"/>
                <c:pt idx="0">
                  <c:v>0</c:v>
                </c:pt>
                <c:pt idx="1">
                  <c:v>8.0761292237768014</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(117)</c:v>
                </c:pt>
                <c:pt idx="1">
                  <c:v>Royal Free Hospital (38)</c:v>
                </c:pt>
                <c:pt idx="2">
                  <c:v>Barnet Hospital (-)</c:v>
                </c:pt>
                <c:pt idx="3">
                  <c:v>North Middlesex Hospital (48)</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3.0097709623397604</c:v>
                </c:pt>
                <c:pt idx="1">
                  <c:v>1.9238707762231986</c:v>
                </c:pt>
                <c:pt idx="2">
                  <c:v>0</c:v>
                </c:pt>
                <c:pt idx="3">
                  <c:v>4.7204204170833952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Sheet1!$G$2:$G$6</c:f>
              <c:numCache>
                <c:formatCode>0.0;;</c:formatCode>
                <c:ptCount val="5"/>
                <c:pt idx="0">
                  <c:v>5.5197910399271501</c:v>
                </c:pt>
                <c:pt idx="1">
                  <c:v>6.0453524858633516</c:v>
                </c:pt>
                <c:pt idx="2">
                  <c:v>0</c:v>
                </c:pt>
                <c:pt idx="3">
                  <c:v>5.3810503351098626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Royal Free Hospital (30)</c:v>
                </c:pt>
                <c:pt idx="2">
                  <c:v>Barnet Hospital (-)</c:v>
                </c:pt>
                <c:pt idx="3">
                  <c:v>North Middlesex Hospital (53)</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4.4802089600728499</c:v>
                </c:pt>
                <c:pt idx="1">
                  <c:v>3.9546475141366484</c:v>
                </c:pt>
                <c:pt idx="2">
                  <c:v>0</c:v>
                </c:pt>
                <c:pt idx="3">
                  <c:v>4.6189496648901374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Sheet1!$G$2:$G$6</c:f>
              <c:numCache>
                <c:formatCode>0.0;;</c:formatCode>
                <c:ptCount val="5"/>
                <c:pt idx="0">
                  <c:v>7.426488007622944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c:v>
                </c:pt>
                <c:pt idx="1">
                  <c:v>Royal Free Hospital (-)</c:v>
                </c:pt>
                <c:pt idx="2">
                  <c:v>Barnet Hospital (-)</c:v>
                </c:pt>
                <c:pt idx="3">
                  <c:v>North Middlesex Hospital (-)</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2.573511992377056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Sheet1!$G$2:$G$6</c:f>
              <c:numCache>
                <c:formatCode>0.0;;</c:formatCode>
                <c:ptCount val="5"/>
                <c:pt idx="0">
                  <c:v>6.9693921115994106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Royal Free Hospital (-)</c:v>
                </c:pt>
                <c:pt idx="2">
                  <c:v>Barnet Hospital (-)</c:v>
                </c:pt>
                <c:pt idx="3">
                  <c:v>North Middlesex Hospital (-)</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3.0306078884005894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Sheet1!$G$2:$G$6</c:f>
              <c:numCache>
                <c:formatCode>0.0;;</c:formatCode>
                <c:ptCount val="5"/>
                <c:pt idx="0">
                  <c:v>6.5251525607714758</c:v>
                </c:pt>
                <c:pt idx="1">
                  <c:v>6.4592886911534837</c:v>
                </c:pt>
                <c:pt idx="2">
                  <c:v>6.4628507732388956</c:v>
                </c:pt>
                <c:pt idx="3">
                  <c:v>6.6764278588261474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(307)</c:v>
                </c:pt>
                <c:pt idx="1">
                  <c:v>Royal Free Hospital (103)</c:v>
                </c:pt>
                <c:pt idx="2">
                  <c:v>Barnet Hospital (51)</c:v>
                </c:pt>
                <c:pt idx="3">
                  <c:v>North Middlesex Hospital (127)</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3.4748474392285242</c:v>
                </c:pt>
                <c:pt idx="1">
                  <c:v>3.5407113088465163</c:v>
                </c:pt>
                <c:pt idx="2">
                  <c:v>3.5371492267611044</c:v>
                </c:pt>
                <c:pt idx="3">
                  <c:v>3.3235721411738526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Sheet1!$G$2:$G$6</c:f>
              <c:numCache>
                <c:formatCode>0.0;;</c:formatCode>
                <c:ptCount val="5"/>
                <c:pt idx="0">
                  <c:v>5.6657567482816269</c:v>
                </c:pt>
                <c:pt idx="1">
                  <c:v>5.0709698884688708</c:v>
                </c:pt>
                <c:pt idx="2">
                  <c:v>5.9929966794707479</c:v>
                </c:pt>
                <c:pt idx="3">
                  <c:v>5.7300808060615287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Royal Free Hospital (75)</c:v>
                </c:pt>
                <c:pt idx="2">
                  <c:v>Barnet Hospital (31)</c:v>
                </c:pt>
                <c:pt idx="3">
                  <c:v>North Middlesex Hospital (99)</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4.3342432517183731</c:v>
                </c:pt>
                <c:pt idx="1">
                  <c:v>4.9290301115311292</c:v>
                </c:pt>
                <c:pt idx="2">
                  <c:v>4.0070033205292521</c:v>
                </c:pt>
                <c:pt idx="3">
                  <c:v>4.2699191939384713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Sheet1!$G$2:$G$6</c:f>
              <c:numCache>
                <c:formatCode>0.0;;</c:formatCode>
                <c:ptCount val="5"/>
                <c:pt idx="0">
                  <c:v>7.795032745800464</c:v>
                </c:pt>
                <c:pt idx="1">
                  <c:v>6.9917946519879521</c:v>
                </c:pt>
                <c:pt idx="2">
                  <c:v>0</c:v>
                </c:pt>
                <c:pt idx="3">
                  <c:v>8.2117784087177998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(130)</c:v>
                </c:pt>
                <c:pt idx="1">
                  <c:v>Royal Free Hospital (31)</c:v>
                </c:pt>
                <c:pt idx="2">
                  <c:v>Barnet Hospital (-)</c:v>
                </c:pt>
                <c:pt idx="3">
                  <c:v>North Middlesex Hospital (63)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2.204967254199536</c:v>
                </c:pt>
                <c:pt idx="1">
                  <c:v>3.0082053480120479</c:v>
                </c:pt>
                <c:pt idx="2">
                  <c:v>0</c:v>
                </c:pt>
                <c:pt idx="3">
                  <c:v>1.7882215912822002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Sheet1!$G$2:$G$6</c:f>
              <c:numCache>
                <c:formatCode>0.0;;</c:formatCode>
                <c:ptCount val="5"/>
                <c:pt idx="0">
                  <c:v>6.983447921881373</c:v>
                </c:pt>
                <c:pt idx="1">
                  <c:v>7.0910563105449729</c:v>
                </c:pt>
                <c:pt idx="2">
                  <c:v>6.3687912927646826</c:v>
                </c:pt>
                <c:pt idx="3">
                  <c:v>6.9880846737090829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(324)</c:v>
                </c:pt>
                <c:pt idx="1">
                  <c:v>Royal Free Hospital (109)</c:v>
                </c:pt>
                <c:pt idx="2">
                  <c:v>Barnet Hospital (56)</c:v>
                </c:pt>
                <c:pt idx="3">
                  <c:v>North Middlesex Hospital (131)</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3.016552078118627</c:v>
                </c:pt>
                <c:pt idx="1">
                  <c:v>2.9089436894550271</c:v>
                </c:pt>
                <c:pt idx="2">
                  <c:v>3.6312087072353174</c:v>
                </c:pt>
                <c:pt idx="3">
                  <c:v>3.0119153262909171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Sheet1!$G$2:$G$6</c:f>
              <c:numCache>
                <c:formatCode>0.0;;</c:formatCode>
                <c:ptCount val="5"/>
                <c:pt idx="0">
                  <c:v>7.8537283078434736</c:v>
                </c:pt>
                <c:pt idx="1">
                  <c:v>7.818010630703875</c:v>
                </c:pt>
                <c:pt idx="2">
                  <c:v>8.1693654409556355</c:v>
                </c:pt>
                <c:pt idx="3">
                  <c:v>7.50747094373303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(303)</c:v>
                </c:pt>
                <c:pt idx="1">
                  <c:v>Royal Free Hospital (104)</c:v>
                </c:pt>
                <c:pt idx="2">
                  <c:v>Barnet Hospital (52)</c:v>
                </c:pt>
                <c:pt idx="3">
                  <c:v>North Middlesex Hospital (120)</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2.1462716921565264</c:v>
                </c:pt>
                <c:pt idx="1">
                  <c:v>2.181989369296125</c:v>
                </c:pt>
                <c:pt idx="2">
                  <c:v>1.8306345590443645</c:v>
                </c:pt>
                <c:pt idx="3">
                  <c:v>2.49252905626697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Sheet1!$G$2:$G$6</c:f>
              <c:numCache>
                <c:formatCode>0.0;;</c:formatCode>
                <c:ptCount val="5"/>
                <c:pt idx="0">
                  <c:v>8.8690701268287739</c:v>
                </c:pt>
                <c:pt idx="1">
                  <c:v>8.9591367926087138</c:v>
                </c:pt>
                <c:pt idx="2">
                  <c:v>8.6209726299212495</c:v>
                </c:pt>
                <c:pt idx="3">
                  <c:v>8.7740314900278022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(238)</c:v>
                </c:pt>
                <c:pt idx="1">
                  <c:v>Royal Free Hospital (84)</c:v>
                </c:pt>
                <c:pt idx="2">
                  <c:v>Barnet Hospital (41)</c:v>
                </c:pt>
                <c:pt idx="3">
                  <c:v>North Middlesex Hospital (89)</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1.1309298731712261</c:v>
                </c:pt>
                <c:pt idx="1">
                  <c:v>1.0408632073912862</c:v>
                </c:pt>
                <c:pt idx="2">
                  <c:v>1.3790273700787505</c:v>
                </c:pt>
                <c:pt idx="3">
                  <c:v>1.2259685099721978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Sheet1!$G$2:$G$6</c:f>
              <c:numCache>
                <c:formatCode>0.0;;</c:formatCode>
                <c:ptCount val="5"/>
                <c:pt idx="0">
                  <c:v>6.15367735477294</c:v>
                </c:pt>
                <c:pt idx="1">
                  <c:v>6.0311340446655626</c:v>
                </c:pt>
                <c:pt idx="2">
                  <c:v>0</c:v>
                </c:pt>
                <c:pt idx="3">
                  <c:v>5.9020414894390631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Royal Free Hospital (65)</c:v>
                </c:pt>
                <c:pt idx="2">
                  <c:v>Barnet Hospital (-)</c:v>
                </c:pt>
                <c:pt idx="3">
                  <c:v>North Middlesex Hospital (85)</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3.84632264522706</c:v>
                </c:pt>
                <c:pt idx="1">
                  <c:v>3.9688659553344374</c:v>
                </c:pt>
                <c:pt idx="2">
                  <c:v>0</c:v>
                </c:pt>
                <c:pt idx="3">
                  <c:v>4.0979585105609369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Sheet1!$G$2:$G$6</c:f>
              <c:numCache>
                <c:formatCode>0.0;;</c:formatCode>
                <c:ptCount val="5"/>
                <c:pt idx="0">
                  <c:v>4.936805322830474</c:v>
                </c:pt>
                <c:pt idx="1">
                  <c:v>4.8412171309250303</c:v>
                </c:pt>
                <c:pt idx="2">
                  <c:v>4.693975748666535</c:v>
                </c:pt>
                <c:pt idx="3">
                  <c:v>4.4958039632223761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Royal Free Hospital (90)</c:v>
                </c:pt>
                <c:pt idx="2">
                  <c:v>Barnet Hospital (38)</c:v>
                </c:pt>
                <c:pt idx="3">
                  <c:v>North Middlesex Hospital (109)</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5.063194677169526</c:v>
                </c:pt>
                <c:pt idx="1">
                  <c:v>5.1587828690749697</c:v>
                </c:pt>
                <c:pt idx="2">
                  <c:v>5.306024251333465</c:v>
                </c:pt>
                <c:pt idx="3">
                  <c:v>5.5041960367776239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Sheet1!$G$2:$G$6</c:f>
              <c:numCache>
                <c:formatCode>0.0;;</c:formatCode>
                <c:ptCount val="5"/>
                <c:pt idx="0">
                  <c:v>6.5577320139479394</c:v>
                </c:pt>
                <c:pt idx="1">
                  <c:v>6.4495861656622413</c:v>
                </c:pt>
                <c:pt idx="2">
                  <c:v>6.1916760187963504</c:v>
                </c:pt>
                <c:pt idx="3">
                  <c:v>6.5239652924463503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Royal Free Hospital (96)</c:v>
                </c:pt>
                <c:pt idx="2">
                  <c:v>Barnet Hospital (45)</c:v>
                </c:pt>
                <c:pt idx="3">
                  <c:v>North Middlesex Hospital (123)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3.4422679860520606</c:v>
                </c:pt>
                <c:pt idx="1">
                  <c:v>3.5504138343377587</c:v>
                </c:pt>
                <c:pt idx="2">
                  <c:v>3.8083239812036496</c:v>
                </c:pt>
                <c:pt idx="3">
                  <c:v>3.4760347075536497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Sheet1!$E$2:$E$6</c:f>
              <c:numCache>
                <c:formatCode>0.0;;</c:formatCode>
                <c:ptCount val="5"/>
                <c:pt idx="0">
                  <c:v>0</c:v>
                </c:pt>
                <c:pt idx="1">
                  <c:v>0</c:v>
                </c:pt>
                <c:pt idx="2">
                  <c:v>5.676950134397619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Sheet1!$F$2:$F$6</c:f>
              <c:numCache>
                <c:formatCode>0.0;;</c:formatCode>
                <c:ptCount val="5"/>
                <c:pt idx="0">
                  <c:v>6.946719272566809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Sheet1!$G$2:$G$6</c:f>
              <c:numCache>
                <c:formatCode>0.0;;</c:formatCode>
                <c:ptCount val="5"/>
                <c:pt idx="0">
                  <c:v>0</c:v>
                </c:pt>
                <c:pt idx="1">
                  <c:v>7.3226789215455304</c:v>
                </c:pt>
                <c:pt idx="2">
                  <c:v>0</c:v>
                </c:pt>
                <c:pt idx="3">
                  <c:v>6.9084624397685648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Royal Free Hospital (97)</c:v>
                </c:pt>
                <c:pt idx="2">
                  <c:v>Barnet Hospital (52)</c:v>
                </c:pt>
                <c:pt idx="3">
                  <c:v>North Middlesex Hospital (118)</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3.053280727433191</c:v>
                </c:pt>
                <c:pt idx="1">
                  <c:v>2.6773210784544696</c:v>
                </c:pt>
                <c:pt idx="2">
                  <c:v>4.323049865602381</c:v>
                </c:pt>
                <c:pt idx="3">
                  <c:v>3.0915375602314352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Sheet1!$F$2:$F$6</c:f>
              <c:numCache>
                <c:formatCode>0.0;;</c:formatCode>
                <c:ptCount val="5"/>
                <c:pt idx="0">
                  <c:v>7.2290291307227754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Sheet1!$G$2:$G$6</c:f>
              <c:numCache>
                <c:formatCode>0.0;;</c:formatCode>
                <c:ptCount val="5"/>
                <c:pt idx="0">
                  <c:v>0</c:v>
                </c:pt>
                <c:pt idx="1">
                  <c:v>7.3414164587258828</c:v>
                </c:pt>
                <c:pt idx="2">
                  <c:v>0</c:v>
                </c:pt>
                <c:pt idx="3">
                  <c:v>7.5491759739854283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Royal Free Hospital (45)</c:v>
                </c:pt>
                <c:pt idx="2">
                  <c:v>Barnet Hospital (-)</c:v>
                </c:pt>
                <c:pt idx="3">
                  <c:v>North Middlesex Hospital (84)</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2.7709708692772246</c:v>
                </c:pt>
                <c:pt idx="1">
                  <c:v>2.6585835412741172</c:v>
                </c:pt>
                <c:pt idx="2">
                  <c:v>0</c:v>
                </c:pt>
                <c:pt idx="3">
                  <c:v>2.4508240260145717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Sheet1!$F$2:$F$6</c:f>
              <c:numCache>
                <c:formatCode>0.0;;</c:formatCode>
                <c:ptCount val="5"/>
                <c:pt idx="0">
                  <c:v>5.6665847429720513</c:v>
                </c:pt>
                <c:pt idx="1">
                  <c:v>5.3857637367286371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Sheet1!$G$2:$G$6</c:f>
              <c:numCache>
                <c:formatCode>0.0;;</c:formatCode>
                <c:ptCount val="5"/>
                <c:pt idx="0">
                  <c:v>0</c:v>
                </c:pt>
                <c:pt idx="1">
                  <c:v>0</c:v>
                </c:pt>
                <c:pt idx="2">
                  <c:v>0</c:v>
                </c:pt>
                <c:pt idx="3">
                  <c:v>5.5803039404566146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Royal Free Hospital (67)</c:v>
                </c:pt>
                <c:pt idx="2">
                  <c:v>Barnet Hospital (-)</c:v>
                </c:pt>
                <c:pt idx="3">
                  <c:v>North Middlesex Hospital (88)</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4.3334152570279487</c:v>
                </c:pt>
                <c:pt idx="1">
                  <c:v>4.6142362632713629</c:v>
                </c:pt>
                <c:pt idx="2">
                  <c:v>0</c:v>
                </c:pt>
                <c:pt idx="3">
                  <c:v>4.4196960595433854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Sheet1!$D$2:$D$6</c:f>
              <c:numCache>
                <c:formatCode>0.0;;</c:formatCode>
                <c:ptCount val="5"/>
                <c:pt idx="0">
                  <c:v>0</c:v>
                </c:pt>
                <c:pt idx="1">
                  <c:v>0</c:v>
                </c:pt>
                <c:pt idx="2">
                  <c:v>0</c:v>
                </c:pt>
                <c:pt idx="3">
                  <c:v>8.1015927138811055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Sheet1!$E$2:$E$6</c:f>
              <c:numCache>
                <c:formatCode>0.0;;</c:formatCode>
                <c:ptCount val="5"/>
                <c:pt idx="0">
                  <c:v>8.4907468125426391</c:v>
                </c:pt>
                <c:pt idx="1">
                  <c:v>8.5205433851365306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Sheet1!$G$2:$G$6</c:f>
              <c:numCache>
                <c:formatCode>0.0;;</c:formatCode>
                <c:ptCount val="5"/>
                <c:pt idx="0">
                  <c:v>0</c:v>
                </c:pt>
                <c:pt idx="1">
                  <c:v>0</c:v>
                </c:pt>
                <c:pt idx="2">
                  <c:v>8.9317810168756697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(329)</c:v>
                </c:pt>
                <c:pt idx="1">
                  <c:v>Royal Free Hospital (110)</c:v>
                </c:pt>
                <c:pt idx="2">
                  <c:v>Barnet Hospital (56)</c:v>
                </c:pt>
                <c:pt idx="3">
                  <c:v>North Middlesex Hospital (135)</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1.5092531874573609</c:v>
                </c:pt>
                <c:pt idx="1">
                  <c:v>1.4794566148634694</c:v>
                </c:pt>
                <c:pt idx="2">
                  <c:v>1.0682189831243303</c:v>
                </c:pt>
                <c:pt idx="3">
                  <c:v>1.8984072861188945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Sheet1!$E$2:$E$6</c:f>
              <c:numCache>
                <c:formatCode>0.0;;</c:formatCode>
                <c:ptCount val="5"/>
                <c:pt idx="0">
                  <c:v>8.545591023644425</c:v>
                </c:pt>
                <c:pt idx="1">
                  <c:v>8.499123527482471</c:v>
                </c:pt>
                <c:pt idx="2">
                  <c:v>0</c:v>
                </c:pt>
                <c:pt idx="3">
                  <c:v>8.4224574677675772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Sheet1!$G$2:$G$6</c:f>
              <c:numCache>
                <c:formatCode>0.0;;</c:formatCode>
                <c:ptCount val="5"/>
                <c:pt idx="0">
                  <c:v>0</c:v>
                </c:pt>
                <c:pt idx="1">
                  <c:v>0</c:v>
                </c:pt>
                <c:pt idx="2">
                  <c:v>8.8215357629057216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(110)</c:v>
                </c:pt>
                <c:pt idx="2">
                  <c:v>Barnet Hospital (55)</c:v>
                </c:pt>
                <c:pt idx="3">
                  <c:v>North Middlesex Hospital (134)</c:v>
                </c:pt>
                <c:pt idx="4">
                  <c:v>Chase Farm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1.454408976355575</c:v>
                </c:pt>
                <c:pt idx="1">
                  <c:v>1.500876472517529</c:v>
                </c:pt>
                <c:pt idx="2">
                  <c:v>1.1784642370942784</c:v>
                </c:pt>
                <c:pt idx="3">
                  <c:v>1.5775425322324228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Sheet1!$E$2:$E$6</c:f>
              <c:numCache>
                <c:formatCode>0.0;;</c:formatCode>
                <c:ptCount val="5"/>
                <c:pt idx="0">
                  <c:v>7.7258576625773809</c:v>
                </c:pt>
                <c:pt idx="1">
                  <c:v>0</c:v>
                </c:pt>
                <c:pt idx="2">
                  <c:v>0</c:v>
                </c:pt>
                <c:pt idx="3">
                  <c:v>7.4270629187103872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Sheet1!$G$2:$G$6</c:f>
              <c:numCache>
                <c:formatCode>0.0;;</c:formatCode>
                <c:ptCount val="5"/>
                <c:pt idx="0">
                  <c:v>0</c:v>
                </c:pt>
                <c:pt idx="1">
                  <c:v>7.8388968849286176</c:v>
                </c:pt>
                <c:pt idx="2">
                  <c:v>8.1195142557484044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(326)</c:v>
                </c:pt>
                <c:pt idx="1">
                  <c:v>Royal Free Hospital (109)</c:v>
                </c:pt>
                <c:pt idx="2">
                  <c:v>Barnet Hospital (56)</c:v>
                </c:pt>
                <c:pt idx="3">
                  <c:v>North Middlesex Hospital (133)</c:v>
                </c:pt>
                <c:pt idx="4">
                  <c:v>Chase Farm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2.2741423374226191</c:v>
                </c:pt>
                <c:pt idx="1">
                  <c:v>2.1611031150713824</c:v>
                </c:pt>
                <c:pt idx="2">
                  <c:v>1.8804857442515956</c:v>
                </c:pt>
                <c:pt idx="3">
                  <c:v>2.5729370812896128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1">
                  <c:v>7.7192199870869214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1">
                  <c:v>7.7125557462288459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5">
                  <c:v>5.6434187176661599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2">
                  <c:v>6.5791312292892634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2">
                  <c:v>8.4462900744830538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2">
                  <c:v>8.0554193530908602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2">
                  <c:v>9.2534157929600074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2">
                  <c:v>3.8390465746604301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5">
                  <c:v>8.5066325473040791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5">
                  <c:v>7.8907638375128926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5">
                  <c:v>7.7213099942087862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1">
                  <c:v>7.4768235842459836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1">
                  <c:v>5.7535514823794793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5">
                  <c:v>8.8565706766841608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5">
                  <c:v>8.6057179781629429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5">
                  <c:v>8.7558397097273097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5">
                  <c:v>8.6097091590771679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5">
                  <c:v>8.3622334701265952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5">
                  <c:v>8.5334138517892839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5">
                  <c:v>8.3879838470880141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5">
                  <c:v>7.3335492966695481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5">
                  <c:v>7.2970553777167106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5">
                  <c:v>7.2177869423994796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5">
                  <c:v>8.5867002366629723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5">
                  <c:v>7.3528480159386334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5">
                  <c:v>9.2997081290008463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5">
                  <c:v>8.3942671831357583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5">
                  <c:v>7.8530707824009793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7.426488007622944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6.9693921115994106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5">
                  <c:v>6.5251525607714758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5">
                  <c:v>7.795032745800464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5">
                  <c:v>6.983447921881373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5">
                  <c:v>7.8537283078434736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4">
                  <c:v>8.8690701268287739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5">
                  <c:v>4.936805322830474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5">
                  <c:v>6.5577320139479394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5">
                  <c:v>6.946719272566809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5">
                  <c:v>7.2290291307227754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1">
                  <c:v>5.6665847429720513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2">
                  <c:v>8.4907468125426391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5">
                  <c:v>8.545591023644425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5">
                  <c:v>7.7258576625773809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7469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RAL | Royal Free London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7469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RAL | Royal Free London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RAL | Royal Free London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Free London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35023998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2867062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6768440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64316817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19055502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72048703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7750320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83268775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91924703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6595045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58374039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Free London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Free London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333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5658213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493301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03228753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138844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58507833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73303268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6312593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6858693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8651138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059165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3097781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4275261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49157001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81899754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32935907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84825628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32765851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771522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16177921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2304228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9721681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294944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11758559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8746009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1211748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73817505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0060568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22352997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11115700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4356504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0387339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69960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75710762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0206440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8120189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25735443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5760507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05564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1607740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869132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23399424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2826105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90735736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33385019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54740112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85437010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2896475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059892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345213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16184170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6311523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77145298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76809000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9656582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6682426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136919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0031995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1280527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19211347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4781145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1565697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70519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86634404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18207543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48000066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16378928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267893930"/>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07570252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184520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96138070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9724605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62759321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830144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53082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69765269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4010833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3875811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55716770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1575393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5404209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448536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2268045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7907039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4585937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86876663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97594730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1495004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98707953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54497589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99939567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4115530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9110217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35821496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5908332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1669774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32570905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0024456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71554463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302683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030302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75164431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9598666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69690299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0174728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330263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869031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09049530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0407785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87661144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1535181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852363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18755125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696741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29305160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5231545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378338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4444698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787484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687209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03428417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121077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2303891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0856127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6698817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011198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7654105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4708271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5696643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57845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0173526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133797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0326584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4638830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8627561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1053742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148826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7765932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5648314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9884543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5300004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4462712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1820766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2122655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0148921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2440592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2645292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7631146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272666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7921063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4556532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0549092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980244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4996945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3092732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1442318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4699155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3273008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7613236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7019839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1337603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2107514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2060254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8527754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6215493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27833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8034208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5925252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8207045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26742366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17963728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95224835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7297602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03335188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249002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623511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21998655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83489388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6670889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0954634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9770521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28127512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6278930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7906714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7749449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417702856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549298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5453055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774550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263340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1592994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98021499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02747001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57959284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0458408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1456986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621899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533218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531449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658588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328316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658070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348874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74513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571925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2698710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30739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61602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141557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5846834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051217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4154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846658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888815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705116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017907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047510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1070979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82251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526967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027318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2812844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10936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89457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0368844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5090972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07604153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16254667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989982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21146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00164606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86868555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284329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506351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4715951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56972342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802905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93071734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32431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76980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761768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079064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2681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64432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076676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5392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4848489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14740875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261462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8675305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7983045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7277119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989502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01620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04261259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588529913"/>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16397</Words>
  <Application>Microsoft Office PowerPoint</Application>
  <PresentationFormat>Widescreen</PresentationFormat>
  <Paragraphs>2145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Free London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2026-09-02T13:00:21Z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